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ona Stab" initials="" lastIdx="3" clrIdx="0"/>
  <p:cmAuthor id="1" name="Jesse C Little" initials="" lastIdx="2" clrIdx="1"/>
  <p:cmAuthor id="2" name="Jesse Little" initials="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0512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59575" y="339100"/>
            <a:ext cx="8520600" cy="152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/>
              <a:t>Physics and Control of Shock Boundary Layer Interaction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761150" y="2224525"/>
            <a:ext cx="3884100" cy="92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Ethan Beyak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Mentor: Dr. Jesse Little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00" y="3756225"/>
            <a:ext cx="144780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6937" y="3822900"/>
            <a:ext cx="12858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8175" y="3718125"/>
            <a:ext cx="76200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63000" y="47310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 dirty="0"/>
          </a:p>
        </p:txBody>
      </p:sp>
      <p:sp>
        <p:nvSpPr>
          <p:cNvPr id="60" name="Shape 60"/>
          <p:cNvSpPr txBox="1"/>
          <p:nvPr/>
        </p:nvSpPr>
        <p:spPr>
          <a:xfrm>
            <a:off x="5184750" y="2068075"/>
            <a:ext cx="3287700" cy="12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April 16, 2016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University of Arizona LPL 330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Aeronautics Symposium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72300" y="445025"/>
            <a:ext cx="4644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Shock Waves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69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Shock waves are abrupt changes in the fluid properties typically caused by geometric variations in high speed flows.</a:t>
            </a:r>
          </a:p>
          <a:p>
            <a:pPr marL="5143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Flow slows down across the shock to turn.</a:t>
            </a:r>
          </a:p>
          <a:p>
            <a:pPr marL="5143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As Mach number increases, the strength of the shock decreases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898662" y="3498325"/>
            <a:ext cx="3525600" cy="4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http://www.nasa.gov/mission_pages/galex/20070815/f.html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949" y="1017725"/>
            <a:ext cx="3331025" cy="23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7218275" y="2600125"/>
            <a:ext cx="901500" cy="521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7486475" y="2654800"/>
            <a:ext cx="633300" cy="20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Flow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5" y="35500"/>
            <a:ext cx="66961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8000" y="35500"/>
            <a:ext cx="568200" cy="9801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71600" y="445025"/>
            <a:ext cx="7254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Boundary Layers &amp; Separation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09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 boundary layer (BL) is the region of slow flow adjacent to a surface.</a:t>
            </a:r>
          </a:p>
          <a:p>
            <a:pPr marL="5143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Flow separates when there is not enough momentum in the boundary layer to overcome the pressure gradient and friction from the wall.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5" y="35500"/>
            <a:ext cx="66961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8000" y="35500"/>
            <a:ext cx="568200" cy="9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0925" y="2635742"/>
            <a:ext cx="3285699" cy="15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5071625" y="4420900"/>
            <a:ext cx="25950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Van Dyke, 1982, </a:t>
            </a:r>
            <a:r>
              <a:rPr lang="en" sz="1000" i="1"/>
              <a:t>An Album of Fluid Motion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0924" y="1017724"/>
            <a:ext cx="3285700" cy="15168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7797125" y="1286100"/>
            <a:ext cx="1140000" cy="9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Turbulent Boundary Layer Snapshot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7797125" y="2939600"/>
            <a:ext cx="1140000" cy="9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Separated Flow &amp; Turbulent Wake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53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Across an oblique shock, the flow slows down to turn; there is an adverse pressure gradient.</a:t>
            </a:r>
          </a:p>
          <a:p>
            <a:pPr marL="5143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If the shock is strong enough, this may cause the BL to separate.</a:t>
            </a:r>
          </a:p>
          <a:p>
            <a:pPr marL="5143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Separated BLs form small regions of subsonic flow which possess low-frequency unsteadiness.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974" y="1152474"/>
            <a:ext cx="4167325" cy="21517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5574287" y="3358300"/>
            <a:ext cx="2348700" cy="3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Clemens and Narayanaswamy, </a:t>
            </a:r>
            <a:r>
              <a:rPr lang="en" sz="1000" i="1"/>
              <a:t>Annual Review of Fluid Mechanics</a:t>
            </a:r>
            <a:r>
              <a:rPr lang="en" sz="1000"/>
              <a:t>, 2014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8000" y="35500"/>
            <a:ext cx="568200" cy="9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25" y="35500"/>
            <a:ext cx="66961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771600" y="445025"/>
            <a:ext cx="7661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Background: Shock Boundary Layer Interaction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98900" cy="307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Also known as PIV</a:t>
            </a:r>
          </a:p>
          <a:p>
            <a:pPr marL="5143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Fill room with smoke particles, illuminate test section with a laser, then a high-resolution camera takes pictures in rapid succession, revealing velocity field and other characteristics about the shock and the boundary layer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974" y="1638162"/>
            <a:ext cx="4320324" cy="20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941375" y="3737900"/>
            <a:ext cx="1784700" cy="16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Original content, 2015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8000" y="35500"/>
            <a:ext cx="568200" cy="9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25" y="35500"/>
            <a:ext cx="66961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71600" y="445025"/>
            <a:ext cx="7254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Methods: Particle Imaging Velocimetry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84000" cy="15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Kulite sensors measure pressure fluctuations, which reveal characteristic frequencies of the flow.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000" y="35500"/>
            <a:ext cx="568200" cy="9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5" y="35500"/>
            <a:ext cx="66961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771600" y="445025"/>
            <a:ext cx="7254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Methods: Kulite Pressure Sensor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387" y="1106612"/>
            <a:ext cx="3684000" cy="153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0400" y="2945628"/>
            <a:ext cx="3684000" cy="171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6480100" y="4719625"/>
            <a:ext cx="1464300" cy="2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Original content, 2016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949" y="2911261"/>
            <a:ext cx="2836925" cy="1762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38800" y="4663225"/>
            <a:ext cx="2791200" cy="2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From </a:t>
            </a:r>
            <a:r>
              <a:rPr lang="en" sz="1000">
                <a:solidFill>
                  <a:schemeClr val="dk1"/>
                </a:solidFill>
              </a:rPr>
              <a:t>Datasheet: </a:t>
            </a:r>
            <a:r>
              <a:rPr lang="en" sz="1000"/>
              <a:t>Kulite Miniature Pressure Transducer, XCQ-093 Series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16" y="682274"/>
            <a:ext cx="3674119" cy="283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300" y="3965622"/>
            <a:ext cx="3189750" cy="8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4101" y="39972"/>
            <a:ext cx="4558825" cy="111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4100" y="837400"/>
            <a:ext cx="4558825" cy="111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64099" y="1691743"/>
            <a:ext cx="4558825" cy="107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8">
            <a:alphaModFix/>
          </a:blip>
          <a:srcRect t="4997" r="6437"/>
          <a:stretch/>
        </p:blipFill>
        <p:spPr>
          <a:xfrm>
            <a:off x="4107250" y="2435875"/>
            <a:ext cx="4872124" cy="11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9">
            <a:alphaModFix/>
          </a:blip>
          <a:srcRect r="6437"/>
          <a:stretch/>
        </p:blipFill>
        <p:spPr>
          <a:xfrm>
            <a:off x="4107249" y="3239175"/>
            <a:ext cx="4872124" cy="11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10">
            <a:alphaModFix/>
          </a:blip>
          <a:srcRect r="5820"/>
          <a:stretch/>
        </p:blipFill>
        <p:spPr>
          <a:xfrm>
            <a:off x="4107250" y="3994025"/>
            <a:ext cx="4872124" cy="11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4826200" y="127450"/>
            <a:ext cx="1228200" cy="3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Mach 2.3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826200" y="939275"/>
            <a:ext cx="1228200" cy="3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Mach 3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826200" y="1751087"/>
            <a:ext cx="1228200" cy="3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Mach 4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826200" y="4025075"/>
            <a:ext cx="1228200" cy="3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Mach 4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826200" y="3314700"/>
            <a:ext cx="1228200" cy="3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Mach 3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826200" y="2514187"/>
            <a:ext cx="1228200" cy="3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Mach 2.3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465925" y="3591375"/>
            <a:ext cx="1756500" cy="3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Mach 4 Streamlines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88000" y="35500"/>
            <a:ext cx="568200" cy="9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325" y="35500"/>
            <a:ext cx="66961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860725" y="127450"/>
            <a:ext cx="1422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772100" y="47499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Dr. Jesse Little, Robyn Dawson, Ruben Adkins, Ilona Stab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All of Dr. Little’s graduate students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AFOSR and Raytheon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Aerospace &amp; Mechanical Engineering Department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Space Grant Symposium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000" y="35500"/>
            <a:ext cx="568200" cy="9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5" y="35500"/>
            <a:ext cx="66961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71600" y="445025"/>
            <a:ext cx="7254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311700" y="1722025"/>
            <a:ext cx="8520600" cy="785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/>
              <a:t>Thank You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00" y="3756225"/>
            <a:ext cx="144780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6937" y="3822900"/>
            <a:ext cx="12858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8175" y="3718125"/>
            <a:ext cx="76200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798651" y="47310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 dirty="0"/>
          </a:p>
        </p:txBody>
      </p:sp>
      <p:pic>
        <p:nvPicPr>
          <p:cNvPr id="165" name="Shape 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699" y="139449"/>
            <a:ext cx="1259798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9552" y="295824"/>
            <a:ext cx="2672746" cy="5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344</Words>
  <Application>Microsoft Office PowerPoint</Application>
  <PresentationFormat>On-screen Show (16:9)</PresentationFormat>
  <Paragraphs>55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simple-light-2</vt:lpstr>
      <vt:lpstr>Physics and Control of Shock Boundary Layer Interaction</vt:lpstr>
      <vt:lpstr>Background: Shock Waves</vt:lpstr>
      <vt:lpstr>Background: Boundary Layers &amp; Separation</vt:lpstr>
      <vt:lpstr>Background: Shock Boundary Layer Interaction</vt:lpstr>
      <vt:lpstr>Methods: Particle Imaging Velocimetry</vt:lpstr>
      <vt:lpstr>Methods: Kulite Pressure Sensor</vt:lpstr>
      <vt:lpstr>Results</vt:lpstr>
      <vt:lpstr>Acknowledgements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and Control of Shock Boundary Layer Interaction</dc:title>
  <cp:lastModifiedBy>Ethan Beyak</cp:lastModifiedBy>
  <cp:revision>3</cp:revision>
  <dcterms:modified xsi:type="dcterms:W3CDTF">2016-04-07T06:26:57Z</dcterms:modified>
</cp:coreProperties>
</file>